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692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746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708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819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s-MX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946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005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249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7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1862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405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0652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994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6599A-193C-412B-9C67-65D9245A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3494" y="1577009"/>
            <a:ext cx="9966960" cy="3035808"/>
          </a:xfrm>
        </p:spPr>
        <p:txBody>
          <a:bodyPr/>
          <a:lstStyle/>
          <a:p>
            <a:r>
              <a:rPr lang="es-MX" sz="8800" dirty="0"/>
              <a:t>CODIGO DE ética</a:t>
            </a:r>
            <a:br>
              <a:rPr lang="es-MX" sz="8800" dirty="0"/>
            </a:br>
            <a:r>
              <a:rPr lang="es-MX" sz="8800" dirty="0"/>
              <a:t>planta de combustible de cozumel s.a. de C.V.</a:t>
            </a:r>
          </a:p>
        </p:txBody>
      </p:sp>
      <p:sp>
        <p:nvSpPr>
          <p:cNvPr id="6" name="7 Cuadro de texto">
            <a:extLst>
              <a:ext uri="{FF2B5EF4-FFF2-40B4-BE49-F238E27FC236}">
                <a16:creationId xmlns:a16="http://schemas.microsoft.com/office/drawing/2014/main" id="{61BFB427-9C43-4426-8963-DECF459F9E19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FECF157-1AA6-489C-9691-52BD95AA7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86" y="6073471"/>
            <a:ext cx="1210089" cy="55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65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Cuadro de texto">
            <a:extLst>
              <a:ext uri="{FF2B5EF4-FFF2-40B4-BE49-F238E27FC236}">
                <a16:creationId xmlns:a16="http://schemas.microsoft.com/office/drawing/2014/main" id="{47BEFDA3-8AEC-4B26-9DEB-16042FD917B5}"/>
              </a:ext>
            </a:extLst>
          </p:cNvPr>
          <p:cNvSpPr txBox="1"/>
          <p:nvPr/>
        </p:nvSpPr>
        <p:spPr>
          <a:xfrm>
            <a:off x="9236765" y="132522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DC4EA5-32CB-453D-B044-444CE3DFE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4" t="20082" r="23479" b="12445"/>
          <a:stretch/>
        </p:blipFill>
        <p:spPr>
          <a:xfrm>
            <a:off x="530087" y="980661"/>
            <a:ext cx="7205766" cy="52611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C120EC8-A318-4D25-B61C-D8DFB9108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69" t="27042" r="5802" b="37385"/>
          <a:stretch/>
        </p:blipFill>
        <p:spPr>
          <a:xfrm>
            <a:off x="8017565" y="1722782"/>
            <a:ext cx="3851413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152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Cuadro de texto">
            <a:extLst>
              <a:ext uri="{FF2B5EF4-FFF2-40B4-BE49-F238E27FC236}">
                <a16:creationId xmlns:a16="http://schemas.microsoft.com/office/drawing/2014/main" id="{174BD1C9-FA42-4B52-A12A-2700BBBDEDF9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8B74165C-EE8F-4623-B7E7-F2F64D78875A}"/>
              </a:ext>
            </a:extLst>
          </p:cNvPr>
          <p:cNvGrpSpPr/>
          <p:nvPr/>
        </p:nvGrpSpPr>
        <p:grpSpPr>
          <a:xfrm>
            <a:off x="4573228" y="1003852"/>
            <a:ext cx="7206730" cy="4850296"/>
            <a:chOff x="2546962" y="397565"/>
            <a:chExt cx="7206730" cy="485029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32E4217-627A-4C76-81D1-08BE1770F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435" t="41155" r="24021" b="19019"/>
            <a:stretch/>
          </p:blipFill>
          <p:spPr>
            <a:xfrm>
              <a:off x="2546962" y="397565"/>
              <a:ext cx="7119505" cy="3154017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B7834D2-7FF0-4C11-A8CD-9207D690C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739" t="43282" r="23369" b="38932"/>
            <a:stretch/>
          </p:blipFill>
          <p:spPr>
            <a:xfrm>
              <a:off x="2546962" y="3803375"/>
              <a:ext cx="7206730" cy="1444486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7469DCC9-0164-4CFF-BC23-69107C36DD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43" t="26075" r="6956" b="29459"/>
          <a:stretch/>
        </p:blipFill>
        <p:spPr>
          <a:xfrm>
            <a:off x="412042" y="2438401"/>
            <a:ext cx="3617843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416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 de texto">
            <a:extLst>
              <a:ext uri="{FF2B5EF4-FFF2-40B4-BE49-F238E27FC236}">
                <a16:creationId xmlns:a16="http://schemas.microsoft.com/office/drawing/2014/main" id="{6C54C23A-9B26-4986-AD29-A30ED7456D7C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F48E1E-1E3C-44F9-98F4-7DD5F668D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26051" r="23804" b="15176"/>
          <a:stretch/>
        </p:blipFill>
        <p:spPr>
          <a:xfrm>
            <a:off x="424070" y="384312"/>
            <a:ext cx="7679026" cy="49563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553F194-F81F-4CF7-A1D0-CB250086AF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26" t="36515" r="38804" b="44538"/>
          <a:stretch/>
        </p:blipFill>
        <p:spPr>
          <a:xfrm>
            <a:off x="4594887" y="5340626"/>
            <a:ext cx="6378622" cy="1404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4587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7 Cuadro de texto">
            <a:extLst>
              <a:ext uri="{FF2B5EF4-FFF2-40B4-BE49-F238E27FC236}">
                <a16:creationId xmlns:a16="http://schemas.microsoft.com/office/drawing/2014/main" id="{F14E9DFC-E76E-48BF-BF18-843A156D339C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75BB06D-94D4-4319-8BB0-B659A6C90FAB}"/>
              </a:ext>
            </a:extLst>
          </p:cNvPr>
          <p:cNvGrpSpPr/>
          <p:nvPr/>
        </p:nvGrpSpPr>
        <p:grpSpPr>
          <a:xfrm>
            <a:off x="3625944" y="1143000"/>
            <a:ext cx="7575291" cy="4846983"/>
            <a:chOff x="3625944" y="1143000"/>
            <a:chExt cx="7575291" cy="4846983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B667848-6F17-48DC-ABB0-EB1361497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891" t="54495" r="24891" b="8965"/>
            <a:stretch/>
          </p:blipFill>
          <p:spPr>
            <a:xfrm>
              <a:off x="3625944" y="1143000"/>
              <a:ext cx="7575291" cy="3098983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74F7C64-A770-4808-8C22-CD96310B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65" t="36902" r="24674" b="43185"/>
            <a:stretch/>
          </p:blipFill>
          <p:spPr>
            <a:xfrm>
              <a:off x="3625944" y="4241983"/>
              <a:ext cx="7535070" cy="1748000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8AE07919-BA65-4445-B8D7-A558FCA72C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8" t="70348" r="83369" b="6645"/>
          <a:stretch/>
        </p:blipFill>
        <p:spPr>
          <a:xfrm>
            <a:off x="503583" y="1656522"/>
            <a:ext cx="2726161" cy="37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Cuadro de texto">
            <a:extLst>
              <a:ext uri="{FF2B5EF4-FFF2-40B4-BE49-F238E27FC236}">
                <a16:creationId xmlns:a16="http://schemas.microsoft.com/office/drawing/2014/main" id="{C90FC953-BD1A-4182-8BD7-DF3F8392A906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5A7549-A465-4F76-AE6E-CA982A753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35" t="31295" r="24130" b="13219"/>
          <a:stretch/>
        </p:blipFill>
        <p:spPr>
          <a:xfrm>
            <a:off x="583095" y="384312"/>
            <a:ext cx="7777318" cy="48105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C7D15CA-9CA8-42D5-9FFF-30AB915D3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22" t="29821" r="65869" b="47438"/>
          <a:stretch/>
        </p:blipFill>
        <p:spPr>
          <a:xfrm>
            <a:off x="8680174" y="2010179"/>
            <a:ext cx="3140643" cy="3184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5920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7 Cuadro de texto">
            <a:extLst>
              <a:ext uri="{FF2B5EF4-FFF2-40B4-BE49-F238E27FC236}">
                <a16:creationId xmlns:a16="http://schemas.microsoft.com/office/drawing/2014/main" id="{FD8CB9E4-65B1-42BE-8437-86396479D3EA}"/>
              </a:ext>
            </a:extLst>
          </p:cNvPr>
          <p:cNvSpPr txBox="1"/>
          <p:nvPr/>
        </p:nvSpPr>
        <p:spPr>
          <a:xfrm>
            <a:off x="9621078" y="251791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28620D-4B26-434C-869D-74895555C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22" y="448207"/>
            <a:ext cx="7685847" cy="18931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D7B46D-7D9B-4615-905A-E05113D1A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84" y="2341374"/>
            <a:ext cx="7098404" cy="30921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A6383CA-6CE0-4B6B-81AE-5786078808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48" t="50000" r="55652" b="32939"/>
          <a:stretch/>
        </p:blipFill>
        <p:spPr>
          <a:xfrm>
            <a:off x="8292847" y="3114262"/>
            <a:ext cx="3457069" cy="270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506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Cuadro de texto">
            <a:extLst>
              <a:ext uri="{FF2B5EF4-FFF2-40B4-BE49-F238E27FC236}">
                <a16:creationId xmlns:a16="http://schemas.microsoft.com/office/drawing/2014/main" id="{95FEA31F-DD2E-43B6-A343-4B6A6E5BA9F4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D7A271-9316-4A2A-A71F-5F597C0AF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33" y="571501"/>
            <a:ext cx="7978471" cy="40958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7C785D4-8290-4F1F-918D-12131E9AC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750"/>
          <a:stretch/>
        </p:blipFill>
        <p:spPr>
          <a:xfrm>
            <a:off x="710919" y="4667312"/>
            <a:ext cx="7359656" cy="10576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C07D53-7C18-44A1-84B5-55EF486D01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39" t="24639" r="50000" b="57491"/>
          <a:stretch/>
        </p:blipFill>
        <p:spPr>
          <a:xfrm>
            <a:off x="8503861" y="2093238"/>
            <a:ext cx="3445566" cy="267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321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Cuadro de texto">
            <a:extLst>
              <a:ext uri="{FF2B5EF4-FFF2-40B4-BE49-F238E27FC236}">
                <a16:creationId xmlns:a16="http://schemas.microsoft.com/office/drawing/2014/main" id="{F22534C4-0FC6-4CE5-BDDC-F1AC56B05356}"/>
              </a:ext>
            </a:extLst>
          </p:cNvPr>
          <p:cNvSpPr txBox="1"/>
          <p:nvPr/>
        </p:nvSpPr>
        <p:spPr>
          <a:xfrm>
            <a:off x="9342782" y="251791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959E4E-AB45-46B9-9F1F-889841B27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35"/>
          <a:stretch/>
        </p:blipFill>
        <p:spPr>
          <a:xfrm>
            <a:off x="420704" y="450574"/>
            <a:ext cx="7321931" cy="28273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21C26D-BAC1-4A20-BAE9-F7E0A0628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1" t="21604" r="67202" b="54809"/>
          <a:stretch/>
        </p:blipFill>
        <p:spPr>
          <a:xfrm>
            <a:off x="5247860" y="3429000"/>
            <a:ext cx="4094922" cy="3064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7628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 de texto">
            <a:extLst>
              <a:ext uri="{FF2B5EF4-FFF2-40B4-BE49-F238E27FC236}">
                <a16:creationId xmlns:a16="http://schemas.microsoft.com/office/drawing/2014/main" id="{07D61020-ED89-4A58-83F5-7490A6F548F0}"/>
              </a:ext>
            </a:extLst>
          </p:cNvPr>
          <p:cNvSpPr txBox="1"/>
          <p:nvPr/>
        </p:nvSpPr>
        <p:spPr>
          <a:xfrm>
            <a:off x="9759233" y="29537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F0CFB88A-1EFF-40BF-BE07-C0563DF1848A}"/>
              </a:ext>
            </a:extLst>
          </p:cNvPr>
          <p:cNvGrpSpPr/>
          <p:nvPr/>
        </p:nvGrpSpPr>
        <p:grpSpPr>
          <a:xfrm>
            <a:off x="288169" y="83339"/>
            <a:ext cx="7689640" cy="6774661"/>
            <a:chOff x="288169" y="83339"/>
            <a:chExt cx="7689640" cy="698005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05F9F68F-6D0D-4D23-832D-2EDD1A5C4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169" y="83339"/>
              <a:ext cx="7689640" cy="2512955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760AF92-0258-41DE-8089-F11555D5E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169" y="2612082"/>
              <a:ext cx="7689640" cy="2797435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76CBEFE-46F7-45D9-B67F-887000E98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095" y="5377529"/>
              <a:ext cx="7394714" cy="1685868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0BB0D42B-3007-4878-AE5C-2E6072F2B2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2" t="50000" r="75761" b="29265"/>
          <a:stretch/>
        </p:blipFill>
        <p:spPr>
          <a:xfrm>
            <a:off x="8607000" y="2270180"/>
            <a:ext cx="3296831" cy="3250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0823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 de texto">
            <a:extLst>
              <a:ext uri="{FF2B5EF4-FFF2-40B4-BE49-F238E27FC236}">
                <a16:creationId xmlns:a16="http://schemas.microsoft.com/office/drawing/2014/main" id="{F6ACE791-3F66-47E5-AD91-6C6D1C6D9E1B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76E194-BB4E-4DE9-906A-B8231A5C2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33" y="716512"/>
            <a:ext cx="7686924" cy="506577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2C008EE-537F-46B9-BE2E-35236F5CF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5" t="44355" r="78913" b="32252"/>
          <a:stretch/>
        </p:blipFill>
        <p:spPr>
          <a:xfrm>
            <a:off x="8311198" y="2398643"/>
            <a:ext cx="3603169" cy="3034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1836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7 Cuadro de texto">
            <a:extLst>
              <a:ext uri="{FF2B5EF4-FFF2-40B4-BE49-F238E27FC236}">
                <a16:creationId xmlns:a16="http://schemas.microsoft.com/office/drawing/2014/main" id="{EEAB77B5-3BE8-4051-8683-6452CE357C84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AC8C0C-8EB9-478C-9EB2-819DBBD9F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4" t="18148" r="34348" b="5872"/>
          <a:stretch/>
        </p:blipFill>
        <p:spPr>
          <a:xfrm>
            <a:off x="609600" y="571500"/>
            <a:ext cx="4128654" cy="553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7B4B146-1FD4-44DE-9A44-A75F5A24C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" t="2049" b="6764"/>
          <a:stretch/>
        </p:blipFill>
        <p:spPr>
          <a:xfrm>
            <a:off x="4957439" y="571500"/>
            <a:ext cx="4382371" cy="553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3056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Cuadro de texto">
            <a:extLst>
              <a:ext uri="{FF2B5EF4-FFF2-40B4-BE49-F238E27FC236}">
                <a16:creationId xmlns:a16="http://schemas.microsoft.com/office/drawing/2014/main" id="{92842E5D-CD94-4A2D-BC65-922746F9AEAE}"/>
              </a:ext>
            </a:extLst>
          </p:cNvPr>
          <p:cNvSpPr txBox="1"/>
          <p:nvPr/>
        </p:nvSpPr>
        <p:spPr>
          <a:xfrm>
            <a:off x="9541565" y="168965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7E9C2E-E3AB-47B4-959B-0594E9BA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47913"/>
            <a:ext cx="7765774" cy="26671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293B36-86B9-451E-B781-B20C661AB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0740"/>
            <a:ext cx="8115156" cy="20471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039C18-083B-4184-A6A1-55D6A22B50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2" t="41735" r="75760" b="36612"/>
          <a:stretch/>
        </p:blipFill>
        <p:spPr>
          <a:xfrm>
            <a:off x="8375374" y="3215081"/>
            <a:ext cx="3493043" cy="2441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8038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 de texto">
            <a:extLst>
              <a:ext uri="{FF2B5EF4-FFF2-40B4-BE49-F238E27FC236}">
                <a16:creationId xmlns:a16="http://schemas.microsoft.com/office/drawing/2014/main" id="{4C86CA56-4A7F-43AC-B080-78B94278E518}"/>
              </a:ext>
            </a:extLst>
          </p:cNvPr>
          <p:cNvSpPr txBox="1"/>
          <p:nvPr/>
        </p:nvSpPr>
        <p:spPr>
          <a:xfrm>
            <a:off x="9559787" y="198782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1BDE09-7E85-4AB7-B183-9F91233DA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3" y="1010002"/>
            <a:ext cx="7726017" cy="422460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92390CA-2FE8-40BC-8DB7-76EC065BA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36" t="26269" r="10543" b="23658"/>
          <a:stretch/>
        </p:blipFill>
        <p:spPr>
          <a:xfrm>
            <a:off x="8256104" y="1934816"/>
            <a:ext cx="3843131" cy="3710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5519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Cuadro de texto">
            <a:extLst>
              <a:ext uri="{FF2B5EF4-FFF2-40B4-BE49-F238E27FC236}">
                <a16:creationId xmlns:a16="http://schemas.microsoft.com/office/drawing/2014/main" id="{A1FC1FBA-B507-4919-B5F5-4BA730964C48}"/>
              </a:ext>
            </a:extLst>
          </p:cNvPr>
          <p:cNvSpPr txBox="1"/>
          <p:nvPr/>
        </p:nvSpPr>
        <p:spPr>
          <a:xfrm>
            <a:off x="9626710" y="212035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B2995D-D3A9-4763-B376-94D6E0EC5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90" y="444075"/>
            <a:ext cx="7673671" cy="30611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4457E29-4D5E-42F7-B99F-A763D8592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13" t="50000" r="57500" b="27139"/>
          <a:stretch/>
        </p:blipFill>
        <p:spPr>
          <a:xfrm>
            <a:off x="5605670" y="3623087"/>
            <a:ext cx="4578626" cy="279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4064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Cuadro de texto">
            <a:extLst>
              <a:ext uri="{FF2B5EF4-FFF2-40B4-BE49-F238E27FC236}">
                <a16:creationId xmlns:a16="http://schemas.microsoft.com/office/drawing/2014/main" id="{EC900EFA-FD31-4059-918B-7086AF4109AF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CB896F-9E83-4391-9512-B5643B3E4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33" y="160683"/>
            <a:ext cx="7209183" cy="13729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F429B0B-AA54-4129-B8C3-6E4166EA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825" y="1507090"/>
            <a:ext cx="4568797" cy="463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FA0FC2C-1D46-4D64-AC57-3641F0FB5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33" y="6170384"/>
            <a:ext cx="7209183" cy="6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11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4843B526-EB08-4125-8EE9-8AA4BD15BF96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F6FBA1-F251-40A6-B349-AA3AABAE9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113" y="1199322"/>
            <a:ext cx="9518644" cy="424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95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Cuadro de texto">
            <a:extLst>
              <a:ext uri="{FF2B5EF4-FFF2-40B4-BE49-F238E27FC236}">
                <a16:creationId xmlns:a16="http://schemas.microsoft.com/office/drawing/2014/main" id="{A8291290-3BE7-4351-B8BA-9296FEE51DE1}"/>
              </a:ext>
            </a:extLst>
          </p:cNvPr>
          <p:cNvSpPr txBox="1"/>
          <p:nvPr/>
        </p:nvSpPr>
        <p:spPr>
          <a:xfrm>
            <a:off x="9577180" y="334584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F43D4C-DD78-4376-8B19-B3C53DA1E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69" y="1270787"/>
            <a:ext cx="9210261" cy="410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62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A5830C2-D881-41CE-BAF8-240336E2FDC7}"/>
              </a:ext>
            </a:extLst>
          </p:cNvPr>
          <p:cNvSpPr/>
          <p:nvPr/>
        </p:nvSpPr>
        <p:spPr>
          <a:xfrm>
            <a:off x="2105967" y="2967335"/>
            <a:ext cx="798007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IGDT" panose="00000400000000000000" pitchFamily="2" charset="2"/>
              </a:rPr>
              <a:t>G R A C I A S</a:t>
            </a:r>
          </a:p>
        </p:txBody>
      </p:sp>
      <p:sp>
        <p:nvSpPr>
          <p:cNvPr id="3" name="7 Cuadro de texto">
            <a:extLst>
              <a:ext uri="{FF2B5EF4-FFF2-40B4-BE49-F238E27FC236}">
                <a16:creationId xmlns:a16="http://schemas.microsoft.com/office/drawing/2014/main" id="{D7E9EDE1-B4A1-4BDE-8FBE-D1F7716C50EE}"/>
              </a:ext>
            </a:extLst>
          </p:cNvPr>
          <p:cNvSpPr txBox="1"/>
          <p:nvPr/>
        </p:nvSpPr>
        <p:spPr>
          <a:xfrm>
            <a:off x="9411527" y="357808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274671-121F-46F9-8D49-3AF76E4BD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44" y="5974321"/>
            <a:ext cx="120711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7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7 Cuadro de texto">
            <a:extLst>
              <a:ext uri="{FF2B5EF4-FFF2-40B4-BE49-F238E27FC236}">
                <a16:creationId xmlns:a16="http://schemas.microsoft.com/office/drawing/2014/main" id="{75927720-2397-4AFF-8CB5-A4E570AE7EC3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710B73-DCF2-4B14-9282-26C19168E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69" t="30521" r="21848" b="34872"/>
          <a:stretch/>
        </p:blipFill>
        <p:spPr>
          <a:xfrm>
            <a:off x="1343135" y="1751357"/>
            <a:ext cx="9447282" cy="3355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1873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73A729A-F036-4D9E-BF86-3AD7FEBF79B6}"/>
              </a:ext>
            </a:extLst>
          </p:cNvPr>
          <p:cNvGrpSpPr/>
          <p:nvPr/>
        </p:nvGrpSpPr>
        <p:grpSpPr>
          <a:xfrm>
            <a:off x="2521109" y="689113"/>
            <a:ext cx="7145358" cy="5891280"/>
            <a:chOff x="357809" y="225287"/>
            <a:chExt cx="7145358" cy="589128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F2DBB9D-1605-482B-B607-1338E5BCA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783" t="18535" r="24674" b="11286"/>
            <a:stretch/>
          </p:blipFill>
          <p:spPr>
            <a:xfrm>
              <a:off x="463827" y="225287"/>
              <a:ext cx="6824322" cy="5327374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90F1321-78A1-4576-9CA3-BB7C9FCAE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456" t="35826" r="23152" b="56912"/>
            <a:stretch/>
          </p:blipFill>
          <p:spPr>
            <a:xfrm>
              <a:off x="357809" y="5527340"/>
              <a:ext cx="7145358" cy="589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8991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 de texto">
            <a:extLst>
              <a:ext uri="{FF2B5EF4-FFF2-40B4-BE49-F238E27FC236}">
                <a16:creationId xmlns:a16="http://schemas.microsoft.com/office/drawing/2014/main" id="{13FEC6BC-D3E7-4685-9EB7-182B998DF438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63A05C-89D7-4411-A7C1-4F500B9F6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3" t="16650" r="23321" b="32131"/>
          <a:stretch/>
        </p:blipFill>
        <p:spPr>
          <a:xfrm>
            <a:off x="1196422" y="683724"/>
            <a:ext cx="8470045" cy="46163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C0A8273-F341-4BF3-9DE5-4A3435962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69" t="29362" r="9814" b="31585"/>
          <a:stretch/>
        </p:blipFill>
        <p:spPr>
          <a:xfrm>
            <a:off x="6771860" y="2818993"/>
            <a:ext cx="3578088" cy="2929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521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7 Cuadro de texto">
            <a:extLst>
              <a:ext uri="{FF2B5EF4-FFF2-40B4-BE49-F238E27FC236}">
                <a16:creationId xmlns:a16="http://schemas.microsoft.com/office/drawing/2014/main" id="{2CD85A78-4C1E-4D02-97F4-CF6D43EA012D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8265F45-FC51-4718-B5FB-1B8B83177C31}"/>
              </a:ext>
            </a:extLst>
          </p:cNvPr>
          <p:cNvGrpSpPr/>
          <p:nvPr/>
        </p:nvGrpSpPr>
        <p:grpSpPr>
          <a:xfrm>
            <a:off x="277633" y="361121"/>
            <a:ext cx="6911672" cy="6135757"/>
            <a:chOff x="244502" y="198782"/>
            <a:chExt cx="6109253" cy="5128592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B7A5044-F9CB-4353-BF63-E3A97E243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435" t="24335" r="25217" b="21338"/>
            <a:stretch/>
          </p:blipFill>
          <p:spPr>
            <a:xfrm>
              <a:off x="277633" y="198782"/>
              <a:ext cx="6016488" cy="372386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9BA126F-E650-414D-BA18-3E22886F1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435" t="43669" r="24456" b="35065"/>
            <a:stretch/>
          </p:blipFill>
          <p:spPr>
            <a:xfrm>
              <a:off x="244502" y="3869635"/>
              <a:ext cx="6109253" cy="1457739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14579046-4F8A-420B-9696-6B18A6F0F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82" t="31126" r="10435" b="28468"/>
          <a:stretch/>
        </p:blipFill>
        <p:spPr>
          <a:xfrm>
            <a:off x="7698519" y="1983160"/>
            <a:ext cx="3935895" cy="276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7551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Cuadro de texto">
            <a:extLst>
              <a:ext uri="{FF2B5EF4-FFF2-40B4-BE49-F238E27FC236}">
                <a16:creationId xmlns:a16="http://schemas.microsoft.com/office/drawing/2014/main" id="{92987C88-FB23-4CDA-A1AD-4E5386C2F1FE}"/>
              </a:ext>
            </a:extLst>
          </p:cNvPr>
          <p:cNvSpPr txBox="1"/>
          <p:nvPr/>
        </p:nvSpPr>
        <p:spPr>
          <a:xfrm>
            <a:off x="9666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6B14F9-CCF2-401D-8DB3-14B446E7F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83" t="18148" r="24022" b="14186"/>
          <a:stretch/>
        </p:blipFill>
        <p:spPr>
          <a:xfrm>
            <a:off x="178946" y="165652"/>
            <a:ext cx="7672924" cy="57017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D9EA66-115B-4446-8F65-3E9FE3C13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30" t="36516" r="7609" b="19985"/>
          <a:stretch/>
        </p:blipFill>
        <p:spPr>
          <a:xfrm>
            <a:off x="8043686" y="2835965"/>
            <a:ext cx="3870681" cy="2647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4018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Cuadro de texto">
            <a:extLst>
              <a:ext uri="{FF2B5EF4-FFF2-40B4-BE49-F238E27FC236}">
                <a16:creationId xmlns:a16="http://schemas.microsoft.com/office/drawing/2014/main" id="{03786653-F3F9-4AB5-BFD6-4F4CF0AC0C58}"/>
              </a:ext>
            </a:extLst>
          </p:cNvPr>
          <p:cNvSpPr txBox="1"/>
          <p:nvPr/>
        </p:nvSpPr>
        <p:spPr>
          <a:xfrm>
            <a:off x="9441201" y="150744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FC46029A-D488-4E81-BBCC-6DC5CEE3FD06}"/>
              </a:ext>
            </a:extLst>
          </p:cNvPr>
          <p:cNvGrpSpPr/>
          <p:nvPr/>
        </p:nvGrpSpPr>
        <p:grpSpPr>
          <a:xfrm>
            <a:off x="339126" y="349181"/>
            <a:ext cx="6812302" cy="5264426"/>
            <a:chOff x="502898" y="911087"/>
            <a:chExt cx="6082749" cy="430695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5C4BB99-692A-4A42-B483-8BA30FBB4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26" t="65128" r="24782" b="19986"/>
            <a:stretch/>
          </p:blipFill>
          <p:spPr>
            <a:xfrm>
              <a:off x="502899" y="911087"/>
              <a:ext cx="6082748" cy="1020417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8596B36-C8E9-4447-BFF8-EF7ED3520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543" t="32262" r="24565" b="19792"/>
            <a:stretch/>
          </p:blipFill>
          <p:spPr>
            <a:xfrm>
              <a:off x="502898" y="1931504"/>
              <a:ext cx="6082749" cy="3286539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40529ABC-3271-4F81-B11E-05CF2A7C45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21" t="30202" r="6803" b="29978"/>
          <a:stretch/>
        </p:blipFill>
        <p:spPr>
          <a:xfrm>
            <a:off x="7410735" y="3234519"/>
            <a:ext cx="4544704" cy="272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54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7 Cuadro de texto">
            <a:extLst>
              <a:ext uri="{FF2B5EF4-FFF2-40B4-BE49-F238E27FC236}">
                <a16:creationId xmlns:a16="http://schemas.microsoft.com/office/drawing/2014/main" id="{60A66A9D-1020-4916-9357-59B795E2AE2C}"/>
              </a:ext>
            </a:extLst>
          </p:cNvPr>
          <p:cNvSpPr txBox="1"/>
          <p:nvPr/>
        </p:nvSpPr>
        <p:spPr>
          <a:xfrm>
            <a:off x="9634330" y="235226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6F9C556E-EA8C-4B2D-BF7F-A8ABF4BF7B86}"/>
              </a:ext>
            </a:extLst>
          </p:cNvPr>
          <p:cNvGrpSpPr/>
          <p:nvPr/>
        </p:nvGrpSpPr>
        <p:grpSpPr>
          <a:xfrm>
            <a:off x="309770" y="357413"/>
            <a:ext cx="7046673" cy="5835054"/>
            <a:chOff x="2070824" y="371061"/>
            <a:chExt cx="7046673" cy="583505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80AC9B12-38DD-40E6-B7DD-413906124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369" t="20082" r="24021" b="9352"/>
            <a:stretch/>
          </p:blipFill>
          <p:spPr>
            <a:xfrm>
              <a:off x="2070824" y="371061"/>
              <a:ext cx="7046673" cy="5314122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20DD3D1-4133-474F-9E4C-48C260E82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652" t="43089" r="25217" b="50000"/>
            <a:stretch/>
          </p:blipFill>
          <p:spPr>
            <a:xfrm>
              <a:off x="2398643" y="5685183"/>
              <a:ext cx="6586331" cy="520932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E83ED3D3-BAA9-4808-BF8E-4A15643F1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194" t="26680" r="6418" b="31708"/>
          <a:stretch/>
        </p:blipFill>
        <p:spPr>
          <a:xfrm>
            <a:off x="7755067" y="2470244"/>
            <a:ext cx="4194412" cy="2852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2718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tras en madera">
  <a:themeElements>
    <a:clrScheme name="Letras en mader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tras en mader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tras en made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3086</TotalTime>
  <Words>597</Words>
  <Application>Microsoft Office PowerPoint</Application>
  <PresentationFormat>Panorámica</PresentationFormat>
  <Paragraphs>106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AIGDT</vt:lpstr>
      <vt:lpstr>Arial</vt:lpstr>
      <vt:lpstr>Rockwell</vt:lpstr>
      <vt:lpstr>Rockwell Condensed</vt:lpstr>
      <vt:lpstr>Wingdings</vt:lpstr>
      <vt:lpstr>Letras en madera</vt:lpstr>
      <vt:lpstr>CODIGO DE ética planta de combustible de cozumel s.a. de C.V.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CODIGO DE ÉTICA PEMEX</dc:title>
  <dc:creator>Dorian Camporro</dc:creator>
  <cp:lastModifiedBy>Dorian Camporro</cp:lastModifiedBy>
  <cp:revision>22</cp:revision>
  <dcterms:created xsi:type="dcterms:W3CDTF">2021-06-05T17:15:25Z</dcterms:created>
  <dcterms:modified xsi:type="dcterms:W3CDTF">2021-09-22T17:10:14Z</dcterms:modified>
</cp:coreProperties>
</file>