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8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517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193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701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6504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3021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476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1988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6502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44356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0023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0109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355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573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86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25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12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8705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16776C8-D487-4D6E-8F28-EBCA684F2DB0}" type="datetimeFigureOut">
              <a:rPr lang="es-MX" smtClean="0"/>
              <a:t>22/09/2021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EB28FAD-D666-4A99-B5ED-1ECAC3EEAA5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88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7 Cuadro de texto">
            <a:extLst>
              <a:ext uri="{FF2B5EF4-FFF2-40B4-BE49-F238E27FC236}">
                <a16:creationId xmlns:a16="http://schemas.microsoft.com/office/drawing/2014/main" id="{61BFB427-9C43-4426-8963-DECF459F9E19}"/>
              </a:ext>
            </a:extLst>
          </p:cNvPr>
          <p:cNvSpPr txBox="1"/>
          <p:nvPr/>
        </p:nvSpPr>
        <p:spPr>
          <a:xfrm>
            <a:off x="8129215" y="543339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ECF157-1AA6-489C-9691-52BD95AA7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59" y="5755419"/>
            <a:ext cx="1210089" cy="5500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B087FF2-8032-4BCD-8422-7F464534B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31" t="38642" r="25109" b="27332"/>
          <a:stretch/>
        </p:blipFill>
        <p:spPr>
          <a:xfrm>
            <a:off x="3001617" y="2262809"/>
            <a:ext cx="6188766" cy="2332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466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221980" y="126634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421EC7-8220-4A28-BA10-F7E5B2817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79" t="24915" r="7934" b="7999"/>
          <a:stretch/>
        </p:blipFill>
        <p:spPr>
          <a:xfrm>
            <a:off x="1961569" y="314737"/>
            <a:ext cx="6260411" cy="65432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873" y="5993222"/>
            <a:ext cx="1210089" cy="5500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BF49319-A8EA-4C28-A290-F989EF66B7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652" t="38835" r="41848" b="39126"/>
          <a:stretch/>
        </p:blipFill>
        <p:spPr>
          <a:xfrm>
            <a:off x="8410880" y="2474844"/>
            <a:ext cx="3237782" cy="283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88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102711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77" y="5910393"/>
            <a:ext cx="1210089" cy="5500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2E2F3C4-1693-4BE4-95CE-DF319BC18E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4" t="30715" r="54783" b="13411"/>
          <a:stretch/>
        </p:blipFill>
        <p:spPr>
          <a:xfrm>
            <a:off x="1841389" y="516759"/>
            <a:ext cx="6252136" cy="539363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52714C7-447C-4110-99F5-2E7B9817C1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7" t="47535" r="76086" b="30812"/>
          <a:stretch/>
        </p:blipFill>
        <p:spPr>
          <a:xfrm>
            <a:off x="8269355" y="4008782"/>
            <a:ext cx="3704694" cy="28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15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14246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798" y="6026351"/>
            <a:ext cx="1210089" cy="55004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72C20882-72D8-456B-B00F-64729C4E8114}"/>
              </a:ext>
            </a:extLst>
          </p:cNvPr>
          <p:cNvGrpSpPr/>
          <p:nvPr/>
        </p:nvGrpSpPr>
        <p:grpSpPr>
          <a:xfrm>
            <a:off x="569800" y="281608"/>
            <a:ext cx="6332157" cy="5297559"/>
            <a:chOff x="2014039" y="281608"/>
            <a:chExt cx="6332157" cy="529755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D635955-E0E4-4FFE-9F1E-A82640E0BD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848" t="47535" r="29783" b="27332"/>
            <a:stretch/>
          </p:blipFill>
          <p:spPr>
            <a:xfrm>
              <a:off x="2093843" y="281608"/>
              <a:ext cx="6252353" cy="2302565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C937378-6860-4A4F-AE01-746B9EA3A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413" t="35893" r="30000" b="30618"/>
            <a:stretch/>
          </p:blipFill>
          <p:spPr>
            <a:xfrm>
              <a:off x="2014039" y="2504663"/>
              <a:ext cx="6301007" cy="3074504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81D4339-8F39-444A-99A4-82DB989B53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56" t="40744" r="57391" b="36418"/>
          <a:stretch/>
        </p:blipFill>
        <p:spPr>
          <a:xfrm>
            <a:off x="7780261" y="2855845"/>
            <a:ext cx="3850124" cy="272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81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151886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438" y="5980706"/>
            <a:ext cx="1210089" cy="5500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EE083EF-539A-46D0-8767-57E66F2A30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09" t="43668" r="30435" b="28299"/>
          <a:stretch/>
        </p:blipFill>
        <p:spPr>
          <a:xfrm>
            <a:off x="860279" y="888634"/>
            <a:ext cx="6359672" cy="254036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5535F4-05B9-468C-8698-1963EF8D8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17" t="36128" r="25218" b="43185"/>
          <a:stretch/>
        </p:blipFill>
        <p:spPr>
          <a:xfrm>
            <a:off x="7219951" y="3578828"/>
            <a:ext cx="3584776" cy="28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5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245895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4F02A01F-B1F4-408A-B2EB-0D52D1308442}"/>
              </a:ext>
            </a:extLst>
          </p:cNvPr>
          <p:cNvGrpSpPr/>
          <p:nvPr/>
        </p:nvGrpSpPr>
        <p:grpSpPr>
          <a:xfrm>
            <a:off x="1698205" y="208003"/>
            <a:ext cx="6679654" cy="6441994"/>
            <a:chOff x="2822155" y="362210"/>
            <a:chExt cx="6679654" cy="644199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9CACF3B5-A67A-42C4-9EE3-731CC8DCCB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109" t="41735" r="29891" b="38545"/>
            <a:stretch/>
          </p:blipFill>
          <p:spPr>
            <a:xfrm>
              <a:off x="2822155" y="362210"/>
              <a:ext cx="6547690" cy="1814848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681DE9E-00BC-4AF6-8CCE-E5E82C482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435" t="26075" r="29239" b="24239"/>
            <a:stretch/>
          </p:blipFill>
          <p:spPr>
            <a:xfrm>
              <a:off x="2822155" y="2177058"/>
              <a:ext cx="6679654" cy="4627146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07" y="6010504"/>
            <a:ext cx="1210089" cy="5500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D86BAB-F505-460A-B93E-8F5FEA3AA7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913" t="55962" r="17650" b="21339"/>
          <a:stretch/>
        </p:blipFill>
        <p:spPr>
          <a:xfrm>
            <a:off x="8474451" y="4000848"/>
            <a:ext cx="3551997" cy="25596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C378549-1DDC-484C-BD59-50FB016C8E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26" t="42322" r="47174" b="37772"/>
          <a:stretch/>
        </p:blipFill>
        <p:spPr>
          <a:xfrm>
            <a:off x="8377859" y="1459744"/>
            <a:ext cx="3648589" cy="222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29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168972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82" y="6011479"/>
            <a:ext cx="1210089" cy="550041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8E87E846-4D41-48AF-9E4A-1F179146299B}"/>
              </a:ext>
            </a:extLst>
          </p:cNvPr>
          <p:cNvGrpSpPr/>
          <p:nvPr/>
        </p:nvGrpSpPr>
        <p:grpSpPr>
          <a:xfrm>
            <a:off x="305961" y="296480"/>
            <a:ext cx="6179985" cy="5530713"/>
            <a:chOff x="2960378" y="552035"/>
            <a:chExt cx="6179985" cy="5530713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4FBB783-8365-47DC-A23E-72E835523B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978" t="45022" r="29891" b="28879"/>
            <a:stretch/>
          </p:blipFill>
          <p:spPr>
            <a:xfrm>
              <a:off x="3099904" y="552035"/>
              <a:ext cx="5992191" cy="2247071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C57483F8-5B27-476E-B7B7-136A7EDCF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217" t="26655" r="29891" b="35645"/>
            <a:stretch/>
          </p:blipFill>
          <p:spPr>
            <a:xfrm>
              <a:off x="2960378" y="2799105"/>
              <a:ext cx="6179985" cy="3283643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E5E36EF5-AF9D-49B7-9EBB-6EB5F3AE8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065" t="53722" r="2826" b="24432"/>
          <a:stretch/>
        </p:blipFill>
        <p:spPr>
          <a:xfrm>
            <a:off x="7453505" y="3580122"/>
            <a:ext cx="3678833" cy="224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0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182224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124" y="5887941"/>
            <a:ext cx="1210089" cy="5500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FB45CD-8B67-474A-A3FE-74B3AB304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7" t="24143" r="30435" b="42025"/>
          <a:stretch/>
        </p:blipFill>
        <p:spPr>
          <a:xfrm>
            <a:off x="1683026" y="1656522"/>
            <a:ext cx="6798365" cy="32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9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A5830C2-D881-41CE-BAF8-240336E2FDC7}"/>
              </a:ext>
            </a:extLst>
          </p:cNvPr>
          <p:cNvSpPr/>
          <p:nvPr/>
        </p:nvSpPr>
        <p:spPr>
          <a:xfrm>
            <a:off x="3376347" y="2967335"/>
            <a:ext cx="543931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 R A C I A S</a:t>
            </a:r>
          </a:p>
        </p:txBody>
      </p:sp>
      <p:sp>
        <p:nvSpPr>
          <p:cNvPr id="3" name="7 Cuadro de texto">
            <a:extLst>
              <a:ext uri="{FF2B5EF4-FFF2-40B4-BE49-F238E27FC236}">
                <a16:creationId xmlns:a16="http://schemas.microsoft.com/office/drawing/2014/main" id="{D7E9EDE1-B4A1-4BDE-8FBE-D1F7716C50EE}"/>
              </a:ext>
            </a:extLst>
          </p:cNvPr>
          <p:cNvSpPr txBox="1"/>
          <p:nvPr/>
        </p:nvSpPr>
        <p:spPr>
          <a:xfrm>
            <a:off x="8059805" y="106016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274671-121F-46F9-8D49-3AF76E4BD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618" y="5894808"/>
            <a:ext cx="1207113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7 Cuadro de texto">
            <a:extLst>
              <a:ext uri="{FF2B5EF4-FFF2-40B4-BE49-F238E27FC236}">
                <a16:creationId xmlns:a16="http://schemas.microsoft.com/office/drawing/2014/main" id="{EEAB77B5-3BE8-4051-8683-6452CE357C84}"/>
              </a:ext>
            </a:extLst>
          </p:cNvPr>
          <p:cNvSpPr txBox="1"/>
          <p:nvPr/>
        </p:nvSpPr>
        <p:spPr>
          <a:xfrm>
            <a:off x="8221980" y="503583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6071849-FB41-46E2-B1D6-E93710A6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77" y="5940949"/>
            <a:ext cx="1210089" cy="5500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DF3B19-0426-4821-85D3-8812C571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87" t="46375" r="25217" b="26945"/>
          <a:stretch/>
        </p:blipFill>
        <p:spPr>
          <a:xfrm>
            <a:off x="2013666" y="2647121"/>
            <a:ext cx="7564758" cy="22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56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7 Cuadro de texto">
            <a:extLst>
              <a:ext uri="{FF2B5EF4-FFF2-40B4-BE49-F238E27FC236}">
                <a16:creationId xmlns:a16="http://schemas.microsoft.com/office/drawing/2014/main" id="{75927720-2397-4AFF-8CB5-A4E570AE7EC3}"/>
              </a:ext>
            </a:extLst>
          </p:cNvPr>
          <p:cNvSpPr txBox="1"/>
          <p:nvPr/>
        </p:nvSpPr>
        <p:spPr>
          <a:xfrm>
            <a:off x="8155719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11C1364-288C-4F59-9F77-6B18FBAAB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69" y="706341"/>
            <a:ext cx="1210089" cy="5500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97A8EA1-91CF-4705-9D39-2F63AB8E9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22" t="33808" r="24021" b="26752"/>
          <a:stretch/>
        </p:blipFill>
        <p:spPr>
          <a:xfrm>
            <a:off x="2345407" y="2027581"/>
            <a:ext cx="7501186" cy="320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3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189849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404" y="5742166"/>
            <a:ext cx="1210089" cy="5500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8D60806-82A1-470A-83C7-4CE1047B3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18" t="24142" r="23369" b="15538"/>
          <a:stretch/>
        </p:blipFill>
        <p:spPr>
          <a:xfrm>
            <a:off x="1811404" y="719593"/>
            <a:ext cx="6573079" cy="413467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506CECC-96FC-418E-B2F4-5530BD8D1E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8" t="41735" r="86739" b="36612"/>
          <a:stretch/>
        </p:blipFill>
        <p:spPr>
          <a:xfrm>
            <a:off x="8602864" y="3429000"/>
            <a:ext cx="2842044" cy="30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91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115963" y="90191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53" y="5874102"/>
            <a:ext cx="1210089" cy="5500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9AF7FE-BC08-474F-82C8-CB1C8F60E0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05" t="22982" r="24130" b="17472"/>
          <a:stretch/>
        </p:blipFill>
        <p:spPr>
          <a:xfrm>
            <a:off x="1324553" y="1539903"/>
            <a:ext cx="6347791" cy="408166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D223781-AC07-4E05-8DE2-1C5E48BE0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09" t="26075" r="10864" b="26752"/>
          <a:stretch/>
        </p:blipFill>
        <p:spPr>
          <a:xfrm>
            <a:off x="8322365" y="3190612"/>
            <a:ext cx="3538995" cy="3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5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22214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64" y="6194274"/>
            <a:ext cx="1210089" cy="5500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08EB926-AD22-4909-BEF1-A4E3DD244F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64" t="18498" r="30327" b="8772"/>
          <a:stretch/>
        </p:blipFill>
        <p:spPr>
          <a:xfrm>
            <a:off x="1721953" y="388704"/>
            <a:ext cx="5964308" cy="608059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FB9F24-056E-4070-A2B3-DDF56DC150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31" t="36902" r="53152" b="36612"/>
          <a:stretch/>
        </p:blipFill>
        <p:spPr>
          <a:xfrm>
            <a:off x="7686261" y="3034748"/>
            <a:ext cx="3962498" cy="259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8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115963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340" y="5692316"/>
            <a:ext cx="1210089" cy="55004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6AB8B1D-E784-40A5-86A4-0E3B307ACFB0}"/>
              </a:ext>
            </a:extLst>
          </p:cNvPr>
          <p:cNvGrpSpPr/>
          <p:nvPr/>
        </p:nvGrpSpPr>
        <p:grpSpPr>
          <a:xfrm>
            <a:off x="886733" y="1143000"/>
            <a:ext cx="7229230" cy="3607319"/>
            <a:chOff x="2615731" y="726142"/>
            <a:chExt cx="7229230" cy="3607319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D671CB8-5DC6-43F7-8E08-81898F0B45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13" t="57587" r="25217" b="15539"/>
            <a:stretch/>
          </p:blipFill>
          <p:spPr>
            <a:xfrm>
              <a:off x="2615731" y="726142"/>
              <a:ext cx="6960538" cy="2067339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E4D6547-B6FF-4545-8660-5C4B841EE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500" t="23755" r="24565" b="56718"/>
            <a:stretch/>
          </p:blipFill>
          <p:spPr>
            <a:xfrm>
              <a:off x="3120887" y="2793480"/>
              <a:ext cx="6724074" cy="1539981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ABBEAB15-6A7D-415A-8231-B9EBAB44FD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364" t="23949" r="17198" b="30724"/>
          <a:stretch/>
        </p:blipFill>
        <p:spPr>
          <a:xfrm>
            <a:off x="8494643" y="2290880"/>
            <a:ext cx="2858830" cy="39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023197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37" y="5897217"/>
            <a:ext cx="1210089" cy="55004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3366643-2AE7-467F-9472-995A44E83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2" t="26462" r="30544" b="8579"/>
          <a:stretch/>
        </p:blipFill>
        <p:spPr>
          <a:xfrm>
            <a:off x="1533537" y="571500"/>
            <a:ext cx="5785377" cy="53257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171B423-58B8-4FCE-8ED6-9DFF3E4D5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1489" r="29783" b="45891"/>
          <a:stretch/>
        </p:blipFill>
        <p:spPr>
          <a:xfrm>
            <a:off x="7607540" y="3114261"/>
            <a:ext cx="3829086" cy="240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1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 Cuadro de texto">
            <a:extLst>
              <a:ext uri="{FF2B5EF4-FFF2-40B4-BE49-F238E27FC236}">
                <a16:creationId xmlns:a16="http://schemas.microsoft.com/office/drawing/2014/main" id="{15B2288C-A598-4617-906C-C21AEB244433}"/>
              </a:ext>
            </a:extLst>
          </p:cNvPr>
          <p:cNvSpPr txBox="1"/>
          <p:nvPr/>
        </p:nvSpPr>
        <p:spPr>
          <a:xfrm>
            <a:off x="8172624" y="0"/>
            <a:ext cx="2247900" cy="11430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PCC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Teléfono: 9890094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MX" sz="7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Av. Cecilio Borge, Manzana 001 Lote 01 Reserva plantaczm@prodigy.net.mx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MX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3E4050-371C-4485-B494-FA68A3644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55" y="6132366"/>
            <a:ext cx="1210089" cy="55004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AEC2825-0AB2-4CA7-8B16-C6EF969B510F}"/>
              </a:ext>
            </a:extLst>
          </p:cNvPr>
          <p:cNvGrpSpPr/>
          <p:nvPr/>
        </p:nvGrpSpPr>
        <p:grpSpPr>
          <a:xfrm>
            <a:off x="1771476" y="139150"/>
            <a:ext cx="6497881" cy="6341163"/>
            <a:chOff x="1784728" y="139150"/>
            <a:chExt cx="7049481" cy="671885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8B23288C-6851-4E23-B927-10CC33D99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61" t="25108" r="24565" b="33325"/>
            <a:stretch/>
          </p:blipFill>
          <p:spPr>
            <a:xfrm>
              <a:off x="1784728" y="139150"/>
              <a:ext cx="6952769" cy="311426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50D350C-4A0D-4C86-8345-C85FDDA80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456" t="23852" r="24239" b="28685"/>
            <a:stretch/>
          </p:blipFill>
          <p:spPr>
            <a:xfrm>
              <a:off x="1903997" y="3253410"/>
              <a:ext cx="6930212" cy="3604590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C530DEAE-24A7-4DDF-8421-F4AD60A407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174" t="40769" r="22500" b="38158"/>
          <a:stretch/>
        </p:blipFill>
        <p:spPr>
          <a:xfrm>
            <a:off x="8553975" y="2663687"/>
            <a:ext cx="3194253" cy="25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890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a de reuniones Ion">
  <a:themeElements>
    <a:clrScheme name="Sala de reuniones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a de reuniones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a de reuniones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2926</TotalTime>
  <Words>381</Words>
  <Application>Microsoft Office PowerPoint</Application>
  <PresentationFormat>Panorámica</PresentationFormat>
  <Paragraphs>69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Sala de reuniones 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CODIGO DE ÉTICA PEMEX</dc:title>
  <dc:creator>Dorian Camporro</dc:creator>
  <cp:lastModifiedBy>Dorian Camporro</cp:lastModifiedBy>
  <cp:revision>24</cp:revision>
  <dcterms:created xsi:type="dcterms:W3CDTF">2021-06-05T17:15:25Z</dcterms:created>
  <dcterms:modified xsi:type="dcterms:W3CDTF">2021-09-22T19:16:54Z</dcterms:modified>
</cp:coreProperties>
</file>